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9" r:id="rId2"/>
    <p:sldId id="257" r:id="rId3"/>
    <p:sldId id="267" r:id="rId4"/>
    <p:sldId id="266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7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701B2-0BE0-4524-B5D6-2041ACD1E7C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F392-619D-4B7C-A9EF-AF6362269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6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14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2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75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6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0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7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9283-9446-4DDD-9B2F-60592AAE30AD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359D-3F3B-4509-8CE6-128090F15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7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702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76400"/>
            <a:ext cx="8382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COPY THE FOLLOWING LESSON INTO YOUR NOTEBOOK.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COMPLETE ALL THE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THIS WORK WILL BE CHECKED ON FRIDAY ALONG WITH </a:t>
            </a:r>
            <a:r>
              <a:rPr lang="en-US" i="1" dirty="0" err="1" smtClean="0">
                <a:solidFill>
                  <a:schemeClr val="tx1"/>
                </a:solidFill>
              </a:rPr>
              <a:t>Proposito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Tarea</a:t>
            </a:r>
            <a:r>
              <a:rPr lang="en-US" i="1" dirty="0" smtClean="0">
                <a:solidFill>
                  <a:schemeClr val="tx1"/>
                </a:solidFill>
              </a:rPr>
              <a:t> # </a:t>
            </a:r>
            <a:r>
              <a:rPr lang="en-US" i="1" dirty="0" smtClean="0">
                <a:solidFill>
                  <a:schemeClr val="tx1"/>
                </a:solidFill>
              </a:rPr>
              <a:t>46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9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92D050"/>
                </a:solidFill>
              </a:rPr>
              <a:t>Me </a:t>
            </a:r>
            <a:r>
              <a:rPr lang="en-US" sz="4000" dirty="0" err="1" smtClean="0">
                <a:solidFill>
                  <a:srgbClr val="92D050"/>
                </a:solidFill>
              </a:rPr>
              <a:t>llamo</a:t>
            </a:r>
            <a:r>
              <a:rPr lang="en-US" sz="4000" dirty="0" smtClean="0">
                <a:solidFill>
                  <a:srgbClr val="92D050"/>
                </a:solidFill>
              </a:rPr>
              <a:t> __________ </a:t>
            </a:r>
            <a:r>
              <a:rPr lang="en-US" sz="4000" dirty="0" err="1" smtClean="0">
                <a:solidFill>
                  <a:srgbClr val="92D050"/>
                </a:solidFill>
              </a:rPr>
              <a:t>Clase</a:t>
            </a:r>
            <a:r>
              <a:rPr lang="en-US" sz="4000" dirty="0" smtClean="0">
                <a:solidFill>
                  <a:srgbClr val="92D050"/>
                </a:solidFill>
              </a:rPr>
              <a:t> 702</a:t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</a:t>
            </a:r>
            <a:r>
              <a:rPr lang="en-US" sz="4000" dirty="0" err="1" smtClean="0">
                <a:solidFill>
                  <a:srgbClr val="92D050"/>
                </a:solidFill>
              </a:rPr>
              <a:t>fecha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es</a:t>
            </a:r>
            <a:r>
              <a:rPr lang="en-US" sz="4000" dirty="0" smtClean="0">
                <a:solidFill>
                  <a:srgbClr val="92D050"/>
                </a:solidFill>
              </a:rPr>
              <a:t> el 30 de </a:t>
            </a:r>
            <a:r>
              <a:rPr lang="en-US" sz="4000" dirty="0" err="1" smtClean="0">
                <a:solidFill>
                  <a:srgbClr val="92D050"/>
                </a:solidFill>
              </a:rPr>
              <a:t>enero</a:t>
            </a:r>
            <a:r>
              <a:rPr lang="en-US" sz="4000" dirty="0" smtClean="0">
                <a:solidFill>
                  <a:srgbClr val="92D050"/>
                </a:solidFill>
              </a:rPr>
              <a:t> del 2014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000" b="1" dirty="0" smtClean="0">
                <a:solidFill>
                  <a:srgbClr val="FF0000"/>
                </a:solidFill>
              </a:rPr>
              <a:t>Propósito # 47:</a:t>
            </a:r>
            <a:r>
              <a:rPr lang="es-ES_tradnl" sz="3000" dirty="0" smtClean="0"/>
              <a:t> ¿Da muchos exámenes tu profesor de matemáticas?</a:t>
            </a:r>
          </a:p>
          <a:p>
            <a:pPr marL="0" indent="0">
              <a:buNone/>
            </a:pPr>
            <a:r>
              <a:rPr lang="es-ES_tradnl" sz="3000" b="1" dirty="0" smtClean="0">
                <a:solidFill>
                  <a:srgbClr val="FF0000"/>
                </a:solidFill>
              </a:rPr>
              <a:t>Actividad Inicial: </a:t>
            </a:r>
            <a:endParaRPr lang="es-ES_tradnl" sz="3000" dirty="0" smtClean="0"/>
          </a:p>
          <a:p>
            <a:r>
              <a:rPr lang="es-ES_tradnl" sz="3000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Paola</a:t>
            </a:r>
            <a:r>
              <a:rPr lang="es-ES_tradnl" sz="3000" dirty="0" smtClean="0"/>
              <a:t> </a:t>
            </a:r>
            <a:r>
              <a:rPr lang="es-ES_tradnl" sz="3000" dirty="0" smtClean="0"/>
              <a:t>y </a:t>
            </a:r>
            <a:r>
              <a:rPr lang="es-ES_tradnl" sz="3000" dirty="0" err="1" smtClean="0"/>
              <a:t>Sadiah</a:t>
            </a:r>
            <a:r>
              <a:rPr lang="es-ES_tradnl" sz="3000" dirty="0" smtClean="0"/>
              <a:t> __________ </a:t>
            </a:r>
            <a:r>
              <a:rPr lang="es-ES_tradnl" sz="3000" dirty="0" smtClean="0"/>
              <a:t>en clase. (participar)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Nicholas</a:t>
            </a:r>
            <a:r>
              <a:rPr lang="es-ES_tradnl" sz="3000" dirty="0" smtClean="0"/>
              <a:t> </a:t>
            </a:r>
            <a:r>
              <a:rPr lang="es-ES_tradnl" sz="3000" dirty="0" smtClean="0"/>
              <a:t>_________ la pregunta. (contestar)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Tú ___________ la televisión en casa. (mirar)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Vitoria  y yo ____________ información en la red. (buscar)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/>
              <a:t>Yo __________ un examen de matemáticas. (tomar)</a:t>
            </a:r>
          </a:p>
          <a:p>
            <a:pPr marL="514350" indent="-514350">
              <a:buFont typeface="+mj-lt"/>
              <a:buAutoNum type="arabicPeriod"/>
            </a:pPr>
            <a:endParaRPr lang="es-ES_tradnl" sz="3000" dirty="0" smtClean="0"/>
          </a:p>
          <a:p>
            <a:pPr marL="514350" indent="-514350">
              <a:buFont typeface="+mj-lt"/>
              <a:buAutoNum type="arabicPeriod"/>
            </a:pPr>
            <a:endParaRPr lang="es-ES_tradnl" sz="3000" dirty="0" smtClean="0"/>
          </a:p>
        </p:txBody>
      </p:sp>
    </p:spTree>
    <p:extLst>
      <p:ext uri="{BB962C8B-B14F-4D97-AF65-F5344CB8AC3E}">
        <p14:creationId xmlns:p14="http://schemas.microsoft.com/office/powerpoint/2010/main" val="79025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02402"/>
            <a:ext cx="8686800" cy="58167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I-</a:t>
            </a:r>
            <a:r>
              <a:rPr lang="en-US" dirty="0" smtClean="0"/>
              <a:t> make up sentences with the following.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/</a:t>
            </a:r>
            <a:r>
              <a:rPr lang="en-US" dirty="0" err="1" smtClean="0"/>
              <a:t>ir</a:t>
            </a:r>
            <a:r>
              <a:rPr lang="en-US" dirty="0" smtClean="0"/>
              <a:t>/a la </a:t>
            </a:r>
            <a:r>
              <a:rPr lang="en-US" dirty="0" err="1" smtClean="0"/>
              <a:t>cocina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Mis</a:t>
            </a:r>
            <a:r>
              <a:rPr lang="en-US" dirty="0" smtClean="0"/>
              <a:t> padres/</a:t>
            </a:r>
            <a:r>
              <a:rPr lang="en-US" dirty="0" err="1" smtClean="0"/>
              <a:t>estar</a:t>
            </a:r>
            <a:r>
              <a:rPr lang="en-US" dirty="0" smtClean="0"/>
              <a:t>/en la </a:t>
            </a:r>
            <a:r>
              <a:rPr lang="en-US" dirty="0" err="1" smtClean="0"/>
              <a:t>sala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/</a:t>
            </a:r>
            <a:r>
              <a:rPr lang="en-US" dirty="0" err="1" smtClean="0"/>
              <a:t>ir</a:t>
            </a:r>
            <a:r>
              <a:rPr lang="en-US" dirty="0" smtClean="0"/>
              <a:t>/a mi </a:t>
            </a:r>
            <a:r>
              <a:rPr lang="en-US" dirty="0" err="1" smtClean="0"/>
              <a:t>carro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computadora</a:t>
            </a:r>
            <a:r>
              <a:rPr lang="en-US" dirty="0" smtClean="0"/>
              <a:t>/</a:t>
            </a:r>
            <a:r>
              <a:rPr lang="en-US" dirty="0" err="1" smtClean="0"/>
              <a:t>estar</a:t>
            </a:r>
            <a:r>
              <a:rPr lang="en-US" dirty="0" smtClean="0"/>
              <a:t>/en mi </a:t>
            </a:r>
            <a:r>
              <a:rPr lang="en-US" dirty="0" err="1" smtClean="0"/>
              <a:t>cuarto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/</a:t>
            </a:r>
            <a:r>
              <a:rPr lang="en-US" dirty="0" err="1" smtClean="0"/>
              <a:t>navegar</a:t>
            </a:r>
            <a:r>
              <a:rPr lang="en-US" dirty="0" smtClean="0"/>
              <a:t>/la red/y/</a:t>
            </a:r>
            <a:r>
              <a:rPr lang="en-US" dirty="0" err="1" smtClean="0"/>
              <a:t>dar</a:t>
            </a:r>
            <a:r>
              <a:rPr lang="en-US" dirty="0" smtClean="0"/>
              <a:t> la </a:t>
            </a:r>
            <a:r>
              <a:rPr lang="en-US" dirty="0" err="1" smtClean="0"/>
              <a:t>informacion</a:t>
            </a:r>
            <a:r>
              <a:rPr lang="en-US" dirty="0" smtClean="0"/>
              <a:t> a mi </a:t>
            </a:r>
            <a:r>
              <a:rPr lang="en-US" dirty="0" err="1" smtClean="0"/>
              <a:t>hermanito</a:t>
            </a:r>
            <a:endParaRPr lang="en-US" dirty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/</a:t>
            </a:r>
            <a:r>
              <a:rPr lang="en-US" dirty="0" err="1" smtClean="0"/>
              <a:t>dar</a:t>
            </a:r>
            <a:r>
              <a:rPr lang="en-US" dirty="0" smtClean="0"/>
              <a:t>/un </a:t>
            </a:r>
            <a:r>
              <a:rPr lang="en-US" dirty="0" err="1" smtClean="0"/>
              <a:t>examen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Usted</a:t>
            </a:r>
            <a:r>
              <a:rPr lang="en-US" dirty="0" smtClean="0"/>
              <a:t>/</a:t>
            </a:r>
            <a:r>
              <a:rPr lang="en-US" dirty="0" err="1" smtClean="0"/>
              <a:t>ir</a:t>
            </a:r>
            <a:r>
              <a:rPr lang="en-US" dirty="0" smtClean="0"/>
              <a:t>/a la </a:t>
            </a:r>
            <a:r>
              <a:rPr lang="en-US" dirty="0" err="1" smtClean="0"/>
              <a:t>tienda</a:t>
            </a:r>
            <a:endParaRPr lang="en-US" dirty="0" smtClean="0"/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/</a:t>
            </a:r>
            <a:r>
              <a:rPr lang="en-US" dirty="0" err="1" smtClean="0"/>
              <a:t>estar</a:t>
            </a:r>
            <a:r>
              <a:rPr lang="en-US" dirty="0" smtClean="0"/>
              <a:t>/</a:t>
            </a:r>
            <a:r>
              <a:rPr lang="en-US" dirty="0" err="1" smtClean="0"/>
              <a:t>lejos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casa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00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458200" cy="6324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00B050"/>
                </a:solidFill>
              </a:rPr>
              <a:t>II-</a:t>
            </a:r>
            <a:r>
              <a:rPr lang="es-ES_tradnl" dirty="0" smtClean="0"/>
              <a:t> 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Desde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from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cuatro hasta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until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Cuando yo ______ a casa, camino con mi amigo. (ir)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211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7630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la </a:t>
            </a:r>
            <a:r>
              <a:rPr lang="en-US" altLang="en-US" sz="2800" dirty="0" err="1" smtClean="0"/>
              <a:t>hoja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/>
              <a:t>Los </a:t>
            </a:r>
            <a:r>
              <a:rPr lang="en-US" altLang="en-US" sz="2800" b="1" dirty="0" err="1" smtClean="0"/>
              <a:t>verbos</a:t>
            </a:r>
            <a:r>
              <a:rPr lang="en-US" altLang="en-US" sz="2800" b="1" dirty="0" smtClean="0"/>
              <a:t> </a:t>
            </a:r>
            <a:r>
              <a:rPr lang="en-US" altLang="en-US" sz="2800" b="1" dirty="0" err="1" smtClean="0"/>
              <a:t>ir</a:t>
            </a:r>
            <a:r>
              <a:rPr lang="en-US" altLang="en-US" sz="2800" b="1" dirty="0" smtClean="0"/>
              <a:t>, </a:t>
            </a:r>
            <a:r>
              <a:rPr lang="en-US" altLang="en-US" sz="2800" b="1" dirty="0" err="1" smtClean="0"/>
              <a:t>dar</a:t>
            </a:r>
            <a:r>
              <a:rPr lang="en-US" altLang="en-US" sz="2800" b="1" dirty="0" smtClean="0"/>
              <a:t>, </a:t>
            </a:r>
            <a:r>
              <a:rPr lang="en-US" altLang="en-US" sz="2800" b="1" dirty="0" err="1" smtClean="0"/>
              <a:t>estar</a:t>
            </a:r>
            <a:r>
              <a:rPr lang="en-US" altLang="en-US" sz="2800" dirty="0" smtClean="0"/>
              <a:t> (p.3.10-3.11)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800" dirty="0" smtClean="0"/>
              <a:t>FOR ADDITIONAL PRACTICE: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Go to </a:t>
            </a:r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pPr lvl="1">
              <a:lnSpc>
                <a:spcPct val="80000"/>
              </a:lnSpc>
            </a:pPr>
            <a:r>
              <a:rPr lang="en-US" altLang="en-US" sz="2400" dirty="0" err="1"/>
              <a:t>QuickPassCode</a:t>
            </a:r>
            <a:r>
              <a:rPr lang="en-US" altLang="en-US" sz="2400" dirty="0"/>
              <a:t>: </a:t>
            </a:r>
            <a:r>
              <a:rPr lang="en-US" altLang="en-US" sz="2400" u="sng" dirty="0"/>
              <a:t>ASD4003c3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Under </a:t>
            </a:r>
            <a:r>
              <a:rPr lang="en-US" altLang="en-US" sz="2400" u="sng" dirty="0"/>
              <a:t>Grammar Practice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 err="1"/>
              <a:t>Presente</a:t>
            </a:r>
            <a:r>
              <a:rPr lang="en-US" altLang="en-US" sz="2000" u="sng" dirty="0"/>
              <a:t> de 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–</a:t>
            </a:r>
            <a:r>
              <a:rPr lang="en-US" altLang="en-US" sz="2000" u="sng" dirty="0" err="1"/>
              <a:t>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Play </a:t>
            </a:r>
            <a:r>
              <a:rPr lang="en-US" altLang="en-US" sz="2000" u="sng" dirty="0"/>
              <a:t>Los </a:t>
            </a:r>
            <a:r>
              <a:rPr lang="en-US" altLang="en-US" sz="2000" u="sng" dirty="0" err="1"/>
              <a:t>verbos</a:t>
            </a:r>
            <a:r>
              <a:rPr lang="en-US" altLang="en-US" sz="2000" u="sng" dirty="0"/>
              <a:t> </a:t>
            </a:r>
            <a:r>
              <a:rPr lang="en-US" altLang="en-US" sz="2000" u="sng" dirty="0" err="1"/>
              <a:t>ir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dar</a:t>
            </a:r>
            <a:r>
              <a:rPr lang="en-US" altLang="en-US" sz="2000" u="sng" dirty="0"/>
              <a:t>, </a:t>
            </a:r>
            <a:r>
              <a:rPr lang="en-US" altLang="en-US" sz="2000" u="sng" dirty="0" err="1"/>
              <a:t>estar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eGame</a:t>
            </a: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4400" b="1" dirty="0"/>
              <a:t>QUIZ # 3 / 4 on </a:t>
            </a:r>
            <a:r>
              <a:rPr lang="en-US" altLang="en-US" sz="4400" b="1" dirty="0" smtClean="0"/>
              <a:t>MONDAY, FEB. 3!!</a:t>
            </a:r>
            <a:endParaRPr lang="en-US" altLang="en-US" sz="4400" b="1" dirty="0"/>
          </a:p>
          <a:p>
            <a:pPr lvl="1">
              <a:lnSpc>
                <a:spcPct val="80000"/>
              </a:lnSpc>
            </a:pPr>
            <a:r>
              <a:rPr lang="en-US" altLang="en-US" sz="4000" b="1" dirty="0"/>
              <a:t>Study –AR verbs</a:t>
            </a:r>
          </a:p>
          <a:p>
            <a:pPr lvl="1">
              <a:lnSpc>
                <a:spcPct val="80000"/>
              </a:lnSpc>
            </a:pPr>
            <a:r>
              <a:rPr lang="en-US" altLang="en-US" sz="4000" b="1" dirty="0"/>
              <a:t>Study verbs IR, DAR, and ESTAR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24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47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2712</TotalTime>
  <Words>314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702</vt:lpstr>
      <vt:lpstr>Me llamo __________ Clase 702 La fecha es el 30 de enero del 2014</vt:lpstr>
      <vt:lpstr>Ejercicios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18 de noviembre del 2013</dc:title>
  <dc:creator>Helen Zumaeta</dc:creator>
  <cp:lastModifiedBy>Helen Zumaeta</cp:lastModifiedBy>
  <cp:revision>21</cp:revision>
  <cp:lastPrinted>2014-01-29T18:59:03Z</cp:lastPrinted>
  <dcterms:created xsi:type="dcterms:W3CDTF">2013-11-18T18:16:03Z</dcterms:created>
  <dcterms:modified xsi:type="dcterms:W3CDTF">2014-01-31T14:03:54Z</dcterms:modified>
</cp:coreProperties>
</file>